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1" d="100"/>
          <a:sy n="51" d="100"/>
        </p:scale>
        <p:origin x="-177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30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16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52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19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3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10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5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7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17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25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3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353A4-6AC9-744C-B320-19E76F1F3178}" type="datetimeFigureOut">
              <a:rPr lang="en-US" smtClean="0"/>
              <a:t>05/08/17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0E1BD-9F50-704F-AC65-5D904E2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94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8-05 at 08.45.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3"/>
            <a:ext cx="2689049" cy="2649587"/>
          </a:xfrm>
          <a:prstGeom prst="rect">
            <a:avLst/>
          </a:prstGeom>
        </p:spPr>
      </p:pic>
      <p:pic>
        <p:nvPicPr>
          <p:cNvPr id="5" name="Picture 4" descr="Screen Shot 2017-08-05 at 08.45.5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86" b="34509"/>
          <a:stretch/>
        </p:blipFill>
        <p:spPr>
          <a:xfrm>
            <a:off x="-199192" y="2653410"/>
            <a:ext cx="3255488" cy="1070882"/>
          </a:xfrm>
          <a:prstGeom prst="rect">
            <a:avLst/>
          </a:prstGeom>
        </p:spPr>
      </p:pic>
      <p:pic>
        <p:nvPicPr>
          <p:cNvPr id="6" name="Picture 5" descr="140492453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36" y="4455577"/>
            <a:ext cx="2477413" cy="542440"/>
          </a:xfrm>
          <a:prstGeom prst="rect">
            <a:avLst/>
          </a:prstGeom>
        </p:spPr>
      </p:pic>
      <p:pic>
        <p:nvPicPr>
          <p:cNvPr id="7" name="Picture 6" descr="Screen Shot 2017-08-05 at 08.50.4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050" y="-475580"/>
            <a:ext cx="4295718" cy="3606665"/>
          </a:xfrm>
          <a:prstGeom prst="rect">
            <a:avLst/>
          </a:prstGeom>
        </p:spPr>
      </p:pic>
      <p:pic>
        <p:nvPicPr>
          <p:cNvPr id="8" name="Picture 7" descr="Screen Shot 2017-08-05 at 08.52.00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628" y="3822"/>
            <a:ext cx="2670372" cy="2836355"/>
          </a:xfrm>
          <a:prstGeom prst="rect">
            <a:avLst/>
          </a:prstGeom>
        </p:spPr>
      </p:pic>
      <p:pic>
        <p:nvPicPr>
          <p:cNvPr id="10" name="Picture 9" descr="Screen Shot 2017-08-05 at 08.53.53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747" y="2829958"/>
            <a:ext cx="6460505" cy="2325432"/>
          </a:xfrm>
          <a:prstGeom prst="rect">
            <a:avLst/>
          </a:prstGeom>
        </p:spPr>
      </p:pic>
      <p:pic>
        <p:nvPicPr>
          <p:cNvPr id="11" name="Picture 10" descr="Screen Shot 2017-08-05 at 08.55.2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804" y="2906949"/>
            <a:ext cx="4347791" cy="2746311"/>
          </a:xfrm>
          <a:prstGeom prst="rect">
            <a:avLst/>
          </a:prstGeom>
        </p:spPr>
      </p:pic>
      <p:pic>
        <p:nvPicPr>
          <p:cNvPr id="12" name="Picture 11" descr="Screen Shot 2017-08-05 at 08.57.44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8904"/>
            <a:ext cx="6807200" cy="1524000"/>
          </a:xfrm>
          <a:prstGeom prst="rect">
            <a:avLst/>
          </a:prstGeom>
        </p:spPr>
      </p:pic>
      <p:pic>
        <p:nvPicPr>
          <p:cNvPr id="13" name="Picture 12" descr="Screen Shot 2017-08-05 at 08.58.55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545" y="4887493"/>
            <a:ext cx="3198001" cy="1995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537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Cereal Killer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9227"/>
          </a:xfrm>
        </p:spPr>
        <p:txBody>
          <a:bodyPr/>
          <a:lstStyle/>
          <a:p>
            <a:r>
              <a:rPr lang="en-US" dirty="0" err="1" smtClean="0"/>
              <a:t>Cerealkiller.life</a:t>
            </a:r>
            <a:endParaRPr lang="en-US" dirty="0" smtClean="0"/>
          </a:p>
          <a:p>
            <a:r>
              <a:rPr lang="en-US" dirty="0" smtClean="0"/>
              <a:t>Platform Game:</a:t>
            </a:r>
          </a:p>
          <a:p>
            <a:pPr lvl="1"/>
            <a:r>
              <a:rPr lang="en-US" dirty="0" smtClean="0"/>
              <a:t>Canvas, 2.</a:t>
            </a:r>
          </a:p>
          <a:p>
            <a:pPr lvl="1"/>
            <a:r>
              <a:rPr lang="en-US" dirty="0" smtClean="0"/>
              <a:t>Collision detection (avatar, suspended platforms)</a:t>
            </a:r>
          </a:p>
          <a:p>
            <a:r>
              <a:rPr lang="en-US" dirty="0" smtClean="0"/>
              <a:t>Avatar: </a:t>
            </a:r>
          </a:p>
          <a:p>
            <a:pPr lvl="1"/>
            <a:r>
              <a:rPr lang="en-US" dirty="0" smtClean="0"/>
              <a:t>Jump to avoid the character death</a:t>
            </a:r>
          </a:p>
          <a:p>
            <a:pPr lvl="1"/>
            <a:r>
              <a:rPr lang="en-US" dirty="0" smtClean="0"/>
              <a:t>Scoring: basic points + other websites coupon codes.</a:t>
            </a:r>
          </a:p>
        </p:txBody>
      </p:sp>
    </p:spTree>
    <p:extLst>
      <p:ext uri="{BB962C8B-B14F-4D97-AF65-F5344CB8AC3E}">
        <p14:creationId xmlns:p14="http://schemas.microsoft.com/office/powerpoint/2010/main" val="2713334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37</Words>
  <Application>Microsoft Macintosh PowerPoint</Application>
  <PresentationFormat>On-screen Show (4:3)</PresentationFormat>
  <Paragraphs>8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Cereal Killer Game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Lydia Lavecchia</dc:creator>
  <cp:lastModifiedBy>Lydia Lavecchia</cp:lastModifiedBy>
  <cp:revision>5</cp:revision>
  <dcterms:created xsi:type="dcterms:W3CDTF">2017-08-05T12:35:59Z</dcterms:created>
  <dcterms:modified xsi:type="dcterms:W3CDTF">2017-08-05T13:08:24Z</dcterms:modified>
</cp:coreProperties>
</file>

<file path=docProps/thumbnail.jpeg>
</file>